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72" r:id="rId5"/>
    <p:sldId id="274" r:id="rId6"/>
    <p:sldId id="273" r:id="rId7"/>
    <p:sldId id="258" r:id="rId8"/>
    <p:sldId id="263" r:id="rId9"/>
    <p:sldId id="269" r:id="rId10"/>
    <p:sldId id="270" r:id="rId11"/>
    <p:sldId id="277" r:id="rId12"/>
    <p:sldId id="276" r:id="rId13"/>
    <p:sldId id="281" r:id="rId14"/>
    <p:sldId id="279" r:id="rId15"/>
    <p:sldId id="278" r:id="rId16"/>
    <p:sldId id="275" r:id="rId17"/>
    <p:sldId id="271" r:id="rId18"/>
    <p:sldId id="260" r:id="rId19"/>
    <p:sldId id="264" r:id="rId20"/>
    <p:sldId id="280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4CC"/>
    <a:srgbClr val="0C0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18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1B59D-70D5-4C42-9249-DEE07BEAB7BB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66758-85E9-4E33-B65C-3615D013B6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128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rtlCol="0" anchor="b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331" y="5108728"/>
            <a:ext cx="7773339" cy="682472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rtlCol="0" anchor="ctr"/>
          <a:lstStyle>
            <a:lvl1pPr algn="ctr"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331" y="4204821"/>
            <a:ext cx="7773339" cy="1586380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1290484" y="3610032"/>
            <a:ext cx="6564224" cy="59478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331" y="4372797"/>
            <a:ext cx="7773339" cy="142105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Надпись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z="8000" noProof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«</a:t>
            </a:r>
          </a:p>
        </p:txBody>
      </p:sp>
      <p:sp>
        <p:nvSpPr>
          <p:cNvPr id="14" name="Надпись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331" y="4662335"/>
            <a:ext cx="777333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5331" y="2367093"/>
            <a:ext cx="2474232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685331" y="2943356"/>
            <a:ext cx="2474232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3339292" y="2367093"/>
            <a:ext cx="246864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3331012" y="2943356"/>
            <a:ext cx="2477513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979974" y="2367093"/>
            <a:ext cx="2478696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 hasCustomPrompt="1"/>
          </p:nvPr>
        </p:nvSpPr>
        <p:spPr>
          <a:xfrm>
            <a:off x="5979974" y="2943356"/>
            <a:ext cx="2478696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9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5331" y="4204820"/>
            <a:ext cx="2472307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Рисунок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 hasCustomPrompt="1"/>
          </p:nvPr>
        </p:nvSpPr>
        <p:spPr>
          <a:xfrm>
            <a:off x="685331" y="4781082"/>
            <a:ext cx="2472307" cy="10101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3332069" y="4204820"/>
            <a:ext cx="247637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 hasCustomPrompt="1"/>
          </p:nvPr>
        </p:nvSpPr>
        <p:spPr>
          <a:xfrm>
            <a:off x="3331011" y="4781081"/>
            <a:ext cx="2477514" cy="101011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979974" y="4204820"/>
            <a:ext cx="247551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 hasCustomPrompt="1"/>
          </p:nvPr>
        </p:nvSpPr>
        <p:spPr>
          <a:xfrm>
            <a:off x="5979880" y="4781079"/>
            <a:ext cx="2478790" cy="10101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1" name="Вертикальный текст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331" y="2367094"/>
            <a:ext cx="7773339" cy="3424107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" name="Вертикальный текст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331" y="609602"/>
            <a:ext cx="5744043" cy="5181599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Объект 2"/>
          <p:cNvSpPr>
            <a:spLocks noGrp="1"/>
          </p:cNvSpPr>
          <p:nvPr>
            <p:ph sz="quarter" idx="13" hasCustomPrompt="1"/>
          </p:nvPr>
        </p:nvSpPr>
        <p:spPr>
          <a:xfrm>
            <a:off x="685330" y="2367093"/>
            <a:ext cx="7772870" cy="3424107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5331" y="3657458"/>
            <a:ext cx="7763814" cy="1368183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Объект 2"/>
          <p:cNvSpPr>
            <a:spLocks noGrp="1"/>
          </p:cNvSpPr>
          <p:nvPr>
            <p:ph sz="quarter" idx="13" hasCustomPrompt="1"/>
          </p:nvPr>
        </p:nvSpPr>
        <p:spPr>
          <a:xfrm>
            <a:off x="685330" y="2367093"/>
            <a:ext cx="3829520" cy="3424107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 hasCustomPrompt="1"/>
          </p:nvPr>
        </p:nvSpPr>
        <p:spPr>
          <a:xfrm>
            <a:off x="4629150" y="2367093"/>
            <a:ext cx="3829050" cy="3424107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59746" y="2371018"/>
            <a:ext cx="3655106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3" hasCustomPrompt="1"/>
          </p:nvPr>
        </p:nvSpPr>
        <p:spPr>
          <a:xfrm>
            <a:off x="685331" y="3051013"/>
            <a:ext cx="3829520" cy="2740187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317" y="2371018"/>
            <a:ext cx="3661353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Объект 5"/>
          <p:cNvSpPr>
            <a:spLocks noGrp="1"/>
          </p:cNvSpPr>
          <p:nvPr>
            <p:ph sz="quarter" idx="14" hasCustomPrompt="1"/>
          </p:nvPr>
        </p:nvSpPr>
        <p:spPr>
          <a:xfrm>
            <a:off x="4629150" y="3051013"/>
            <a:ext cx="3829051" cy="2740187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Объект 2"/>
          <p:cNvSpPr>
            <a:spLocks noGrp="1"/>
          </p:cNvSpPr>
          <p:nvPr>
            <p:ph sz="quarter" idx="13" hasCustomPrompt="1"/>
          </p:nvPr>
        </p:nvSpPr>
        <p:spPr>
          <a:xfrm>
            <a:off x="3808547" y="609601"/>
            <a:ext cx="4650122" cy="5181599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331" y="2632852"/>
            <a:ext cx="2951767" cy="3158348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346" y="2632853"/>
            <a:ext cx="4451212" cy="3158347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26064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комбинированного вида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№41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Усть-Лабинский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1433170"/>
            <a:ext cx="6156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ИССЛЕДОВАТЕЛЬСКАЯ РАБОТА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«Краски , подаренные природой»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g0vyA-6Sfz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94" y="2596356"/>
            <a:ext cx="3033424" cy="39986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5251826" y="3284984"/>
            <a:ext cx="51549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Автор: </a:t>
            </a:r>
            <a:r>
              <a:rPr lang="ru-RU" altLang="ru-RU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Соломко Олеся, </a:t>
            </a:r>
          </a:p>
          <a:p>
            <a:pPr>
              <a:defRPr/>
            </a:pPr>
            <a:r>
              <a:rPr lang="ru-RU" altLang="ru-RU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воспитанница старшей группы.</a:t>
            </a:r>
          </a:p>
          <a:p>
            <a:pPr lvl="0">
              <a:defRPr/>
            </a:pPr>
            <a:r>
              <a:rPr lang="ru-RU" altLang="ru-RU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Руководитель: </a:t>
            </a:r>
            <a:r>
              <a:rPr lang="ru-RU" altLang="ru-RU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Завершинская</a:t>
            </a:r>
            <a:r>
              <a:rPr lang="ru-RU" altLang="ru-RU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lvl="0">
              <a:defRPr/>
            </a:pPr>
            <a:r>
              <a:rPr lang="ru-RU" altLang="ru-RU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Анастасия Витальевна, воспитатель.</a:t>
            </a:r>
            <a:endParaRPr lang="ru-RU" altLang="ru-RU" kern="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altLang="ru-RU" b="1" kern="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/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       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7650" y="610790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Усть-Лабинск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4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r_XdWYGnf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13"/>
          <a:stretch/>
        </p:blipFill>
        <p:spPr>
          <a:xfrm>
            <a:off x="142844" y="912002"/>
            <a:ext cx="2286016" cy="296229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81RBBZbnd9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2" y="928670"/>
            <a:ext cx="2250297" cy="292895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4355976" y="285728"/>
            <a:ext cx="4788024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Окрашивание морковью</a:t>
            </a:r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altLang="ru-RU" sz="2800" b="1" dirty="0">
                <a:solidFill>
                  <a:srgbClr val="006600"/>
                </a:solidFill>
              </a:rPr>
              <a:t/>
            </a:r>
            <a:br>
              <a:rPr lang="ru-RU" altLang="ru-RU" sz="2800" b="1" dirty="0">
                <a:solidFill>
                  <a:srgbClr val="006600"/>
                </a:solidFill>
              </a:rPr>
            </a:br>
            <a:endParaRPr lang="ru-RU" sz="2800" dirty="0">
              <a:solidFill>
                <a:srgbClr val="006600"/>
              </a:solidFill>
            </a:endParaRPr>
          </a:p>
        </p:txBody>
      </p:sp>
      <p:pic>
        <p:nvPicPr>
          <p:cNvPr id="8" name="Рисунок 7" descr="3oEnf8YGD6M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4000504"/>
            <a:ext cx="2286016" cy="264320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StVPybAvL4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2" y="4000504"/>
            <a:ext cx="2286016" cy="257176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 descr="ii26sBF6qWI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247" y="1571612"/>
            <a:ext cx="3734291" cy="457203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59274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UyLLLIrdS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620688"/>
            <a:ext cx="4216065" cy="559439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NDz8x_pvvg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620688"/>
            <a:ext cx="4085457" cy="552293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6843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JDsvMpk0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642918"/>
            <a:ext cx="3929090" cy="596137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9mE3Ex69H2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619106"/>
            <a:ext cx="4464876" cy="595316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6843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i5AU5yiZ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30"/>
          <a:stretch/>
        </p:blipFill>
        <p:spPr>
          <a:xfrm>
            <a:off x="4110840" y="340666"/>
            <a:ext cx="4773067" cy="345342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 descr="HJ0Byn15yQM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130"/>
          <a:stretch/>
        </p:blipFill>
        <p:spPr>
          <a:xfrm>
            <a:off x="320761" y="340667"/>
            <a:ext cx="3202771" cy="345342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 descr="zqaQhMO6BxQ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914213"/>
            <a:ext cx="4189484" cy="291767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4716016" y="4081039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Рисование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соком овощей на тканевой салфетке.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bnn9hrkDl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37" y="332656"/>
            <a:ext cx="3000396" cy="325757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Byzs5YoCa-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37" y="3648657"/>
            <a:ext cx="3000396" cy="315041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1m6gBWuUuCw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478763"/>
            <a:ext cx="3011492" cy="342902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0yPDvRPdxz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554" y="3795116"/>
            <a:ext cx="2946355" cy="285749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Прямоугольник 11"/>
          <p:cNvSpPr/>
          <p:nvPr/>
        </p:nvSpPr>
        <p:spPr>
          <a:xfrm>
            <a:off x="4355976" y="1"/>
            <a:ext cx="4573742" cy="243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Эксперимент 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ru-RU" alt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Окрашивание йогурта малиной.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alt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XK1ah084M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29" y="124104"/>
            <a:ext cx="2999111" cy="362680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ZbJUMKGlFPI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84" y="3823915"/>
            <a:ext cx="2424787" cy="292494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zg7xfTYy6G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465" y="1532028"/>
            <a:ext cx="2913809" cy="358995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FYjvKhWDYU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327003"/>
            <a:ext cx="3001537" cy="337490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Прямоугольник 7"/>
          <p:cNvSpPr/>
          <p:nvPr/>
        </p:nvSpPr>
        <p:spPr>
          <a:xfrm>
            <a:off x="4478600" y="-459432"/>
            <a:ext cx="4714876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4000" b="1" dirty="0">
              <a:solidFill>
                <a:srgbClr val="FF0000"/>
              </a:solidFill>
            </a:endParaRPr>
          </a:p>
          <a:p>
            <a:pPr algn="ctr"/>
            <a:r>
              <a:rPr lang="ru-RU" alt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Окрашиваю йогурт</a:t>
            </a:r>
          </a:p>
          <a:p>
            <a:pPr algn="ctr"/>
            <a:r>
              <a:rPr lang="ru-RU" alt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соком вишни</a:t>
            </a:r>
            <a:endParaRPr lang="ru-RU" altLang="ru-RU" sz="2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altLang="ru-RU" sz="2800" b="1" dirty="0">
                <a:solidFill>
                  <a:srgbClr val="006600"/>
                </a:solidFill>
              </a:rPr>
              <a:t/>
            </a:r>
            <a:br>
              <a:rPr lang="ru-RU" altLang="ru-RU" sz="2800" b="1" dirty="0">
                <a:solidFill>
                  <a:srgbClr val="006600"/>
                </a:solidFill>
              </a:rPr>
            </a:br>
            <a:endParaRPr lang="ru-RU" sz="28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355976" y="1"/>
            <a:ext cx="4573742" cy="200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Эксперимент 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pPr algn="ctr"/>
            <a:endParaRPr lang="ru-RU" alt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altLang="ru-RU" sz="2800" b="1" dirty="0">
                <a:solidFill>
                  <a:srgbClr val="006600"/>
                </a:solidFill>
              </a:rPr>
              <a:t/>
            </a:r>
            <a:br>
              <a:rPr lang="ru-RU" altLang="ru-RU" sz="2800" b="1" dirty="0">
                <a:solidFill>
                  <a:srgbClr val="006600"/>
                </a:solidFill>
              </a:rPr>
            </a:b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640998"/>
            <a:ext cx="5148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8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 теперь самое интересное!!</a:t>
            </a:r>
          </a:p>
          <a:p>
            <a:pPr lvl="0" algn="ctr">
              <a:defRPr/>
            </a:pPr>
            <a:r>
              <a:rPr lang="ru-RU" altLang="ru-RU" sz="28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Танцующие краски. Эбру.</a:t>
            </a:r>
            <a:endParaRPr lang="ru-RU" sz="2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42844" y="1500174"/>
            <a:ext cx="4927477" cy="328498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10" y="3556023"/>
            <a:ext cx="4738030" cy="33019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6843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41utVqYq_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15" y="246213"/>
            <a:ext cx="3363926" cy="309748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 descr="Avz24R7gaxU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246213"/>
            <a:ext cx="2275433" cy="311905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 descr="tj7-osycTSY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56997"/>
            <a:ext cx="2299987" cy="309748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g1i-88p6YT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489128"/>
            <a:ext cx="4148620" cy="310822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3-tFIRjoA0I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501008"/>
            <a:ext cx="2848344" cy="319359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6843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D_7uVnZhPQ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88255" y="3372892"/>
            <a:ext cx="2928940" cy="390525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 descr="NVZLGS85FM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188640"/>
            <a:ext cx="3394688" cy="350043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69202"/>
            <a:ext cx="3706813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1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251132"/>
            <a:ext cx="634636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Гипотеза подтвердилась!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873811"/>
            <a:ext cx="8352928" cy="1196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сумела добыть природные 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краски и нашла им применение в повседневной 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жизни.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330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xTK6HsN4xY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99" r="11409" b="12500"/>
          <a:stretch/>
        </p:blipFill>
        <p:spPr>
          <a:xfrm>
            <a:off x="179512" y="4736939"/>
            <a:ext cx="2736304" cy="195619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HnqqxHBmdBU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83" r="1389" b="17708"/>
          <a:stretch>
            <a:fillRect/>
          </a:stretch>
        </p:blipFill>
        <p:spPr>
          <a:xfrm>
            <a:off x="2627784" y="2070357"/>
            <a:ext cx="2661140" cy="243626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FYjvKhWDYU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87" b="16393"/>
          <a:stretch>
            <a:fillRect/>
          </a:stretch>
        </p:blipFill>
        <p:spPr>
          <a:xfrm>
            <a:off x="5508104" y="2070357"/>
            <a:ext cx="3430306" cy="397603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MePgH0IqTE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36" b="9211"/>
          <a:stretch>
            <a:fillRect/>
          </a:stretch>
        </p:blipFill>
        <p:spPr>
          <a:xfrm>
            <a:off x="3102143" y="4635803"/>
            <a:ext cx="2186781" cy="207170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vX0MO8yViBY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06" t="7292" r="7903" b="11458"/>
          <a:stretch>
            <a:fillRect/>
          </a:stretch>
        </p:blipFill>
        <p:spPr>
          <a:xfrm>
            <a:off x="179512" y="2100073"/>
            <a:ext cx="2295990" cy="245999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886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548680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620688"/>
            <a:ext cx="754308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Откуда появились краски ?</a:t>
            </a:r>
          </a:p>
          <a:p>
            <a:pPr algn="ctr"/>
            <a:endParaRPr lang="ru-RU" altLang="ru-RU" sz="2800" b="1" dirty="0" smtClean="0"/>
          </a:p>
          <a:p>
            <a:pPr algn="ctr"/>
            <a:endParaRPr lang="ru-RU" altLang="ru-RU" b="1" dirty="0">
              <a:solidFill>
                <a:schemeClr val="accent2"/>
              </a:solidFill>
            </a:endParaRPr>
          </a:p>
        </p:txBody>
      </p:sp>
      <p:pic>
        <p:nvPicPr>
          <p:cNvPr id="6" name="Рисунок 5" descr="fnGz058Mis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628800"/>
            <a:ext cx="3564540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35022">
            <a:off x="5541667" y="1183615"/>
            <a:ext cx="1499197" cy="1667864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41314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67" y="198884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9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59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 </a:t>
            </a:r>
            <a:r>
              <a:rPr lang="ru-RU" sz="59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!</a:t>
            </a:r>
            <a:endParaRPr lang="ru-RU" sz="59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53004"/>
      </p:ext>
    </p:extLst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85728"/>
            <a:ext cx="3071834" cy="4407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2" y="857232"/>
            <a:ext cx="4762550" cy="2608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артинки для исследовател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4000504"/>
            <a:ext cx="478634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071934" y="21429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Пещерные художники рисовали на стенах яркими красками</a:t>
            </a:r>
            <a:r>
              <a:rPr lang="ru-RU" altLang="ru-RU" sz="2000" b="1" i="1" dirty="0" smtClean="0"/>
              <a:t>. </a:t>
            </a:r>
            <a:endParaRPr lang="ru-RU" altLang="ru-RU" sz="20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5072074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Краски придумал пещерный житель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71802" y="0"/>
            <a:ext cx="34574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Самой первой краской </a:t>
            </a: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глина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929066"/>
            <a:ext cx="3523121" cy="27363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928670"/>
            <a:ext cx="3429024" cy="264320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928670"/>
            <a:ext cx="4127363" cy="271464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3929066"/>
            <a:ext cx="4143404" cy="271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714356"/>
            <a:ext cx="4214842" cy="276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3643314"/>
            <a:ext cx="3357586" cy="2832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785794"/>
            <a:ext cx="407196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786182" y="214290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Сажа</a:t>
            </a:r>
          </a:p>
        </p:txBody>
      </p:sp>
    </p:spTree>
    <p:extLst>
      <p:ext uri="{BB962C8B-B14F-4D97-AF65-F5344CB8AC3E}">
        <p14:creationId xmlns:p14="http://schemas.microsoft.com/office/powerpoint/2010/main" val="6843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55576" y="1628800"/>
            <a:ext cx="806489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Гипотеза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Я </a:t>
            </a:r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предположила, что сумею добыть природные краски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 найти </a:t>
            </a:r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им применение в повседневной жизни.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357686" y="0"/>
            <a:ext cx="5004048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chemeClr val="accent3">
                    <a:lumMod val="50000"/>
                  </a:schemeClr>
                </a:solidFill>
              </a:rPr>
              <a:t>Эксперимент </a:t>
            </a:r>
            <a:r>
              <a:rPr lang="ru-RU" altLang="ru-RU" sz="4000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altLang="ru-RU" sz="2800" b="1" dirty="0">
                <a:solidFill>
                  <a:srgbClr val="006600"/>
                </a:solidFill>
              </a:rPr>
              <a:t/>
            </a:r>
            <a:br>
              <a:rPr lang="ru-RU" altLang="ru-RU" sz="2800" b="1" dirty="0">
                <a:solidFill>
                  <a:srgbClr val="006600"/>
                </a:solidFill>
              </a:rPr>
            </a:br>
            <a:endParaRPr lang="ru-RU" sz="2800" dirty="0">
              <a:solidFill>
                <a:srgbClr val="006600"/>
              </a:solidFill>
            </a:endParaRPr>
          </a:p>
        </p:txBody>
      </p:sp>
      <p:pic>
        <p:nvPicPr>
          <p:cNvPr id="9" name="Рисунок 8" descr="7j4Lm4TaS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261" y="596512"/>
            <a:ext cx="2607043" cy="3194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FqXz9Ysb9k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959" y="571481"/>
            <a:ext cx="2357454" cy="314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5kz9Pjyzn4w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3714752"/>
            <a:ext cx="2357454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RhWcitzGwqw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571479"/>
            <a:ext cx="2414642" cy="3219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vX0MO8yViBY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3714752"/>
            <a:ext cx="3026616" cy="3174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32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328" y="116632"/>
            <a:ext cx="458684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9" y="3068960"/>
            <a:ext cx="4552212" cy="3630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11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928283" y="219292"/>
            <a:ext cx="4636494" cy="200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Эксперимент 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r>
              <a:rPr lang="ru-RU" alt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Окрашивание свеклой</a:t>
            </a:r>
            <a:r>
              <a:rPr lang="ru-RU" alt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altLang="ru-RU" sz="28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Hk9nE08q35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65" y="720973"/>
            <a:ext cx="2523273" cy="302792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gsa48RDpeE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07"/>
          <a:stretch/>
        </p:blipFill>
        <p:spPr>
          <a:xfrm>
            <a:off x="2771800" y="720973"/>
            <a:ext cx="2578824" cy="301004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64BGL6fA6_k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66" y="3881957"/>
            <a:ext cx="2523273" cy="288374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Umh6b3oKztY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3881957"/>
            <a:ext cx="2584114" cy="283624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 descr="yW1KXBHQT6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428" y="1264920"/>
            <a:ext cx="3490205" cy="416050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28541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1397</TotalTime>
  <Words>143</Words>
  <Application>Microsoft Office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Bookman Old Style</vt:lpstr>
      <vt:lpstr>Calibri</vt:lpstr>
      <vt:lpstr>Comic Sans MS</vt:lpstr>
      <vt:lpstr>Times New Roman</vt:lpstr>
      <vt:lpstr>Tw Cen MT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РинатЕвгенияРадмир</dc:creator>
  <cp:lastModifiedBy>Мульти 2</cp:lastModifiedBy>
  <cp:revision>116</cp:revision>
  <cp:lastPrinted>2018-04-09T19:14:02Z</cp:lastPrinted>
  <dcterms:created xsi:type="dcterms:W3CDTF">2016-08-02T23:43:55Z</dcterms:created>
  <dcterms:modified xsi:type="dcterms:W3CDTF">2023-12-03T17:12:53Z</dcterms:modified>
</cp:coreProperties>
</file>